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1043940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928B8-7CAB-4E12-BE89-CBE24B7E78DF}" v="1" dt="2025-03-04T11:05:50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5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habh Jadhav" userId="7c5e5884-7d96-47d2-bfa9-78d7412ad125" providerId="ADAL" clId="{0E8928B8-7CAB-4E12-BE89-CBE24B7E78DF}"/>
    <pc:docChg chg="modSld">
      <pc:chgData name="Rushabh Jadhav" userId="7c5e5884-7d96-47d2-bfa9-78d7412ad125" providerId="ADAL" clId="{0E8928B8-7CAB-4E12-BE89-CBE24B7E78DF}" dt="2025-03-04T11:05:50.212" v="0" actId="14826"/>
      <pc:docMkLst>
        <pc:docMk/>
      </pc:docMkLst>
      <pc:sldChg chg="modSp">
        <pc:chgData name="Rushabh Jadhav" userId="7c5e5884-7d96-47d2-bfa9-78d7412ad125" providerId="ADAL" clId="{0E8928B8-7CAB-4E12-BE89-CBE24B7E78DF}" dt="2025-03-04T11:05:50.212" v="0" actId="14826"/>
        <pc:sldMkLst>
          <pc:docMk/>
          <pc:sldMk cId="1596974824" sldId="260"/>
        </pc:sldMkLst>
        <pc:picChg chg="mod">
          <ac:chgData name="Rushabh Jadhav" userId="7c5e5884-7d96-47d2-bfa9-78d7412ad125" providerId="ADAL" clId="{0E8928B8-7CAB-4E12-BE89-CBE24B7E78DF}" dt="2025-03-04T11:05:50.212" v="0" actId="14826"/>
          <ac:picMkLst>
            <pc:docMk/>
            <pc:sldMk cId="1596974824" sldId="260"/>
            <ac:picMk id="5" creationId="{68D85F7F-65D7-98C1-73C4-EA692995A7A1}"/>
          </ac:picMkLst>
        </pc:picChg>
      </pc:sldChg>
    </pc:docChg>
  </pc:docChgLst>
  <pc:docChgLst>
    <pc:chgData name="vish kawle" userId="8d59cadd-6f91-47c6-9e24-2651f25d534e" providerId="ADAL" clId="{7E14A51A-CB1E-4EC4-B146-3C5E62865695}"/>
    <pc:docChg chg="modSld">
      <pc:chgData name="vish kawle" userId="8d59cadd-6f91-47c6-9e24-2651f25d534e" providerId="ADAL" clId="{7E14A51A-CB1E-4EC4-B146-3C5E62865695}" dt="2025-03-04T05:22:29.105" v="2" actId="14826"/>
      <pc:docMkLst>
        <pc:docMk/>
      </pc:docMkLst>
      <pc:sldChg chg="modSp">
        <pc:chgData name="vish kawle" userId="8d59cadd-6f91-47c6-9e24-2651f25d534e" providerId="ADAL" clId="{7E14A51A-CB1E-4EC4-B146-3C5E62865695}" dt="2025-03-04T05:22:09.223" v="0" actId="14826"/>
        <pc:sldMkLst>
          <pc:docMk/>
          <pc:sldMk cId="1882362313" sldId="256"/>
        </pc:sldMkLst>
        <pc:picChg chg="mod">
          <ac:chgData name="vish kawle" userId="8d59cadd-6f91-47c6-9e24-2651f25d534e" providerId="ADAL" clId="{7E14A51A-CB1E-4EC4-B146-3C5E62865695}" dt="2025-03-04T05:22:09.223" v="0" actId="14826"/>
          <ac:picMkLst>
            <pc:docMk/>
            <pc:sldMk cId="1882362313" sldId="256"/>
            <ac:picMk id="5" creationId="{BA395495-A070-8CE3-BE88-9ACBEFA35099}"/>
          </ac:picMkLst>
        </pc:picChg>
      </pc:sldChg>
      <pc:sldChg chg="modSp">
        <pc:chgData name="vish kawle" userId="8d59cadd-6f91-47c6-9e24-2651f25d534e" providerId="ADAL" clId="{7E14A51A-CB1E-4EC4-B146-3C5E62865695}" dt="2025-03-04T05:22:19.698" v="1" actId="14826"/>
        <pc:sldMkLst>
          <pc:docMk/>
          <pc:sldMk cId="3438108304" sldId="257"/>
        </pc:sldMkLst>
        <pc:picChg chg="mod">
          <ac:chgData name="vish kawle" userId="8d59cadd-6f91-47c6-9e24-2651f25d534e" providerId="ADAL" clId="{7E14A51A-CB1E-4EC4-B146-3C5E62865695}" dt="2025-03-04T05:22:19.698" v="1" actId="14826"/>
          <ac:picMkLst>
            <pc:docMk/>
            <pc:sldMk cId="3438108304" sldId="257"/>
            <ac:picMk id="3" creationId="{260F5539-2623-E3B8-0767-FA9447D18297}"/>
          </ac:picMkLst>
        </pc:picChg>
      </pc:sldChg>
      <pc:sldChg chg="modSp">
        <pc:chgData name="vish kawle" userId="8d59cadd-6f91-47c6-9e24-2651f25d534e" providerId="ADAL" clId="{7E14A51A-CB1E-4EC4-B146-3C5E62865695}" dt="2025-03-04T05:22:29.105" v="2" actId="14826"/>
        <pc:sldMkLst>
          <pc:docMk/>
          <pc:sldMk cId="1517112648" sldId="258"/>
        </pc:sldMkLst>
        <pc:picChg chg="mod">
          <ac:chgData name="vish kawle" userId="8d59cadd-6f91-47c6-9e24-2651f25d534e" providerId="ADAL" clId="{7E14A51A-CB1E-4EC4-B146-3C5E62865695}" dt="2025-03-04T05:22:29.105" v="2" actId="14826"/>
          <ac:picMkLst>
            <pc:docMk/>
            <pc:sldMk cId="1517112648" sldId="258"/>
            <ac:picMk id="3" creationId="{A5E3C6EF-D0CF-C08F-A4BC-313BB10E83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406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61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079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056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892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289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3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933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003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496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337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633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395495-A070-8CE3-BE88-9ACBEFA35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394" y="1"/>
            <a:ext cx="10692017" cy="7559674"/>
          </a:xfrm>
          <a:prstGeom prst="rect">
            <a:avLst/>
          </a:prstGeom>
        </p:spPr>
      </p:pic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6DAE3EC1-0821-B229-1D74-3EEB2602ACB2}"/>
              </a:ext>
            </a:extLst>
          </p:cNvPr>
          <p:cNvSpPr/>
          <p:nvPr/>
        </p:nvSpPr>
        <p:spPr>
          <a:xfrm>
            <a:off x="9332843" y="3074159"/>
            <a:ext cx="3260035" cy="116287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8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Company Logo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dirty="0"/>
          </a:p>
        </p:txBody>
      </p:sp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44D04C2E-49B9-0DAD-CC7B-133AE08541E4}"/>
              </a:ext>
            </a:extLst>
          </p:cNvPr>
          <p:cNvSpPr/>
          <p:nvPr/>
        </p:nvSpPr>
        <p:spPr>
          <a:xfrm>
            <a:off x="-2516255" y="4066760"/>
            <a:ext cx="3260034" cy="122913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booth no. and hall no.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236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0F5539-2623-E3B8-0767-FA9447D18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94" y="2414"/>
            <a:ext cx="10688187" cy="7556966"/>
          </a:xfrm>
          <a:prstGeom prst="rect">
            <a:avLst/>
          </a:prstGeom>
        </p:spPr>
      </p:pic>
      <p:sp>
        <p:nvSpPr>
          <p:cNvPr id="2" name="Callout: Right Arrow 1">
            <a:extLst>
              <a:ext uri="{FF2B5EF4-FFF2-40B4-BE49-F238E27FC236}">
                <a16:creationId xmlns:a16="http://schemas.microsoft.com/office/drawing/2014/main" id="{17861E11-33DA-8573-F6A3-E9D0932AF816}"/>
              </a:ext>
            </a:extLst>
          </p:cNvPr>
          <p:cNvSpPr/>
          <p:nvPr/>
        </p:nvSpPr>
        <p:spPr>
          <a:xfrm>
            <a:off x="-2942975" y="5280877"/>
            <a:ext cx="3260034" cy="122913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booth no. and hall no.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dirty="0"/>
          </a:p>
        </p:txBody>
      </p:sp>
      <p:sp>
        <p:nvSpPr>
          <p:cNvPr id="7" name="Callout: Right Arrow 6">
            <a:extLst>
              <a:ext uri="{FF2B5EF4-FFF2-40B4-BE49-F238E27FC236}">
                <a16:creationId xmlns:a16="http://schemas.microsoft.com/office/drawing/2014/main" id="{3DE8005B-ADA2-65B7-0392-27058EEACA51}"/>
              </a:ext>
            </a:extLst>
          </p:cNvPr>
          <p:cNvSpPr/>
          <p:nvPr/>
        </p:nvSpPr>
        <p:spPr>
          <a:xfrm>
            <a:off x="-2755015" y="3779837"/>
            <a:ext cx="3260034" cy="88360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Include your Company Logo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B14C2A69-EF1A-EFEF-B15D-FFE8A5A463AE}"/>
              </a:ext>
            </a:extLst>
          </p:cNvPr>
          <p:cNvSpPr/>
          <p:nvPr/>
        </p:nvSpPr>
        <p:spPr>
          <a:xfrm>
            <a:off x="9118600" y="3213100"/>
            <a:ext cx="4043255" cy="122913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314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team pictures along with their name and designation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dirty="0"/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0126248B-D6DC-CCD0-2CA6-C615F81433A1}"/>
              </a:ext>
            </a:extLst>
          </p:cNvPr>
          <p:cNvSpPr/>
          <p:nvPr/>
        </p:nvSpPr>
        <p:spPr>
          <a:xfrm>
            <a:off x="-2755015" y="2428557"/>
            <a:ext cx="3260034" cy="88360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Include your Company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Name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0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E3C6EF-D0CF-C08F-A4BC-313BB10E8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96" y="2413"/>
            <a:ext cx="10685189" cy="7554845"/>
          </a:xfrm>
          <a:prstGeom prst="rect">
            <a:avLst/>
          </a:prstGeom>
        </p:spPr>
      </p:pic>
      <p:sp>
        <p:nvSpPr>
          <p:cNvPr id="2" name="Callout: Right Arrow 1">
            <a:extLst>
              <a:ext uri="{FF2B5EF4-FFF2-40B4-BE49-F238E27FC236}">
                <a16:creationId xmlns:a16="http://schemas.microsoft.com/office/drawing/2014/main" id="{C4D3F48E-2D4C-9BE3-BA24-EF455A37C1A0}"/>
              </a:ext>
            </a:extLst>
          </p:cNvPr>
          <p:cNvSpPr/>
          <p:nvPr/>
        </p:nvSpPr>
        <p:spPr>
          <a:xfrm>
            <a:off x="-3034415" y="5280877"/>
            <a:ext cx="3260034" cy="122913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booth no. and hall no.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dirty="0"/>
          </a:p>
        </p:txBody>
      </p: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995B5271-ED58-6F97-3468-4E6E671860A2}"/>
              </a:ext>
            </a:extLst>
          </p:cNvPr>
          <p:cNvSpPr/>
          <p:nvPr/>
        </p:nvSpPr>
        <p:spPr>
          <a:xfrm>
            <a:off x="9118600" y="3213100"/>
            <a:ext cx="4043255" cy="122913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314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the product images that you would be exhibiting at IFAT India 2024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9CDA2B6B-1C2D-DF72-35C0-BC860CF7A201}"/>
              </a:ext>
            </a:extLst>
          </p:cNvPr>
          <p:cNvSpPr/>
          <p:nvPr/>
        </p:nvSpPr>
        <p:spPr>
          <a:xfrm>
            <a:off x="-2846455" y="2428557"/>
            <a:ext cx="3260034" cy="88360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Include your Company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Name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Callout: Right Arrow 4">
            <a:extLst>
              <a:ext uri="{FF2B5EF4-FFF2-40B4-BE49-F238E27FC236}">
                <a16:creationId xmlns:a16="http://schemas.microsoft.com/office/drawing/2014/main" id="{BDB9DE8D-9B9C-4F51-32D3-33B0483A5719}"/>
              </a:ext>
            </a:extLst>
          </p:cNvPr>
          <p:cNvSpPr/>
          <p:nvPr/>
        </p:nvSpPr>
        <p:spPr>
          <a:xfrm>
            <a:off x="-2846455" y="3779837"/>
            <a:ext cx="3260034" cy="88360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Include your Company Logo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1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D85F7F-65D7-98C1-73C4-EA692995A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86" y="2943869"/>
            <a:ext cx="10449581" cy="1671933"/>
          </a:xfrm>
          <a:prstGeom prst="rect">
            <a:avLst/>
          </a:prstGeom>
        </p:spPr>
      </p:pic>
      <p:sp>
        <p:nvSpPr>
          <p:cNvPr id="2" name="Callout: Left Arrow 1">
            <a:extLst>
              <a:ext uri="{FF2B5EF4-FFF2-40B4-BE49-F238E27FC236}">
                <a16:creationId xmlns:a16="http://schemas.microsoft.com/office/drawing/2014/main" id="{2CE31E24-94AC-FED7-D28D-2A3A4E5776AC}"/>
              </a:ext>
            </a:extLst>
          </p:cNvPr>
          <p:cNvSpPr/>
          <p:nvPr/>
        </p:nvSpPr>
        <p:spPr>
          <a:xfrm>
            <a:off x="7210973" y="3150703"/>
            <a:ext cx="1441173" cy="54961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8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7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Company Logo Here </a:t>
            </a:r>
            <a:endParaRPr lang="en-IN" sz="77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sz="770" dirty="0"/>
          </a:p>
        </p:txBody>
      </p:sp>
      <p:sp>
        <p:nvSpPr>
          <p:cNvPr id="3" name="Callout: Left Arrow 2">
            <a:extLst>
              <a:ext uri="{FF2B5EF4-FFF2-40B4-BE49-F238E27FC236}">
                <a16:creationId xmlns:a16="http://schemas.microsoft.com/office/drawing/2014/main" id="{865CD536-6F5C-DB8A-AC50-E5BC374FE28B}"/>
              </a:ext>
            </a:extLst>
          </p:cNvPr>
          <p:cNvSpPr/>
          <p:nvPr/>
        </p:nvSpPr>
        <p:spPr>
          <a:xfrm>
            <a:off x="7739537" y="3980737"/>
            <a:ext cx="1146046" cy="54961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8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71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booth no. and hall no. here </a:t>
            </a:r>
            <a:endParaRPr lang="en-IN" sz="77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r>
              <a:rPr lang="en-IN" sz="154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697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98</Words>
  <Application>Microsoft Office PowerPoint</Application>
  <PresentationFormat>Custom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Rushabh Jadhav</dc:creator>
  <cp:lastModifiedBy>Rushabh Jadhav</cp:lastModifiedBy>
  <cp:revision>11</cp:revision>
  <dcterms:created xsi:type="dcterms:W3CDTF">2024-06-10T05:43:59Z</dcterms:created>
  <dcterms:modified xsi:type="dcterms:W3CDTF">2025-03-04T11:05:53Z</dcterms:modified>
</cp:coreProperties>
</file>